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3" r:id="rId3"/>
    <p:sldId id="257" r:id="rId4"/>
    <p:sldId id="262" r:id="rId5"/>
    <p:sldId id="259" r:id="rId6"/>
    <p:sldId id="272" r:id="rId7"/>
    <p:sldId id="260" r:id="rId8"/>
    <p:sldId id="264" r:id="rId9"/>
    <p:sldId id="261" r:id="rId10"/>
    <p:sldId id="265" r:id="rId11"/>
    <p:sldId id="266" r:id="rId12"/>
    <p:sldId id="263" r:id="rId13"/>
    <p:sldId id="269" r:id="rId14"/>
    <p:sldId id="268" r:id="rId15"/>
  </p:sldIdLst>
  <p:sldSz cx="9144000" cy="6858000" type="screen4x3"/>
  <p:notesSz cx="6858000" cy="9144000"/>
  <p:embeddedFontLst>
    <p:embeddedFont>
      <p:font typeface="_MRT_Win2Farsi_2" panose="02000000000000000000" pitchFamily="2" charset="0"/>
      <p:regular r:id="rId16"/>
    </p:embeddedFont>
    <p:embeddedFont>
      <p:font typeface="2  Barcode" pitchFamily="2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73" autoAdjust="0"/>
  </p:normalViewPr>
  <p:slideViewPr>
    <p:cSldViewPr>
      <p:cViewPr varScale="1">
        <p:scale>
          <a:sx n="56" d="100"/>
          <a:sy n="56" d="100"/>
        </p:scale>
        <p:origin x="84" y="6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5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72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7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9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83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0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04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99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4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9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DB0AF-D5E1-4B8B-815E-F136D87A5EB0}" type="datetimeFigureOut">
              <a:rPr lang="en-US" smtClean="0"/>
              <a:t>8/31/2013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78E4C-BDAF-411D-A1F4-EEBE2EC410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14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image" Target="../media/image1.jpg"/><Relationship Id="rId9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audio" Target="NULL"/><Relationship Id="rId3" Type="http://schemas.openxmlformats.org/officeDocument/2006/relationships/image" Target="../media/image44.jpeg"/><Relationship Id="rId7" Type="http://schemas.openxmlformats.org/officeDocument/2006/relationships/image" Target="../media/image47.png"/><Relationship Id="rId2" Type="http://schemas.openxmlformats.org/officeDocument/2006/relationships/audio" Target="../media/audio6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slide" Target="slide2.xml"/><Relationship Id="rId5" Type="http://schemas.openxmlformats.org/officeDocument/2006/relationships/image" Target="../media/image45.jpg"/><Relationship Id="rId10" Type="http://schemas.openxmlformats.org/officeDocument/2006/relationships/image" Target="../media/image50.png"/><Relationship Id="rId4" Type="http://schemas.microsoft.com/office/2007/relationships/hdphoto" Target="../media/hdphoto1.wdp"/><Relationship Id="rId9" Type="http://schemas.openxmlformats.org/officeDocument/2006/relationships/image" Target="../media/image4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NULL"/><Relationship Id="rId3" Type="http://schemas.openxmlformats.org/officeDocument/2006/relationships/image" Target="../media/image51.gif"/><Relationship Id="rId7" Type="http://schemas.openxmlformats.org/officeDocument/2006/relationships/image" Target="../media/image54.gif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5.jpg"/><Relationship Id="rId7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slide" Target="slide2.xml"/><Relationship Id="rId9" Type="http://schemas.openxmlformats.org/officeDocument/2006/relationships/image" Target="../media/image6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audio" Target="../media/audio7.wav"/><Relationship Id="rId1" Type="http://schemas.openxmlformats.org/officeDocument/2006/relationships/slideLayout" Target="../slideLayouts/slideLayout2.xml"/><Relationship Id="rId6" Type="http://schemas.openxmlformats.org/officeDocument/2006/relationships/audio" Target="NUL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7" Type="http://schemas.openxmlformats.org/officeDocument/2006/relationships/audio" Target="NULL"/><Relationship Id="rId2" Type="http://schemas.openxmlformats.org/officeDocument/2006/relationships/audio" Target="../media/audio8.wav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audio" Target="../media/audio9.wav"/><Relationship Id="rId4" Type="http://schemas.openxmlformats.org/officeDocument/2006/relationships/audio" Target="../media/audio7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slide" Target="slide2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jpg"/><Relationship Id="rId10" Type="http://schemas.openxmlformats.org/officeDocument/2006/relationships/audio" Target="NUL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audio" Target="NULL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slide" Target="slide2.xml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slide" Target="slide2.xml"/><Relationship Id="rId4" Type="http://schemas.openxmlformats.org/officeDocument/2006/relationships/image" Target="../media/image24.png"/><Relationship Id="rId9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audio" Target="../media/audio3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gif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jpg"/><Relationship Id="rId7" Type="http://schemas.openxmlformats.org/officeDocument/2006/relationships/slide" Target="slide2.xml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gif"/><Relationship Id="rId10" Type="http://schemas.openxmlformats.org/officeDocument/2006/relationships/audio" Target="NULL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2" Type="http://schemas.openxmlformats.org/officeDocument/2006/relationships/audio" Target="../media/audio5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11" Type="http://schemas.openxmlformats.org/officeDocument/2006/relationships/audio" Target="NULL"/><Relationship Id="rId5" Type="http://schemas.openxmlformats.org/officeDocument/2006/relationships/image" Target="../media/image40.png"/><Relationship Id="rId4" Type="http://schemas.openxmlformats.org/officeDocument/2006/relationships/image" Target="../media/image39.jpg"/><Relationship Id="rId9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4534" y="1700808"/>
            <a:ext cx="468774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b="1" i="1" dirty="0" smtClean="0">
                <a:ln>
                  <a:solidFill>
                    <a:srgbClr val="002060"/>
                  </a:solidFill>
                </a:ln>
                <a:solidFill>
                  <a:srgbClr val="92D050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50" endPos="85000" dist="29997" dir="5400000" sy="-100000" algn="bl" rotWithShape="0"/>
                </a:effectLst>
                <a:latin typeface="_MRT_Win2Farsi_2"/>
              </a:rPr>
              <a:t>+</a:t>
            </a:r>
            <a:endParaRPr lang="en-US" sz="13800" b="1" i="1" dirty="0">
              <a:ln>
                <a:solidFill>
                  <a:srgbClr val="002060"/>
                </a:solidFill>
              </a:ln>
              <a:solidFill>
                <a:srgbClr val="92D050"/>
              </a:solid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50" endPos="85000" dist="29997" dir="5400000" sy="-100000" algn="bl" rotWithShape="0"/>
              </a:effectLst>
            </a:endParaRPr>
          </a:p>
        </p:txBody>
      </p:sp>
      <p:sp>
        <p:nvSpPr>
          <p:cNvPr id="8" name="Flowchart: Connector 7"/>
          <p:cNvSpPr/>
          <p:nvPr/>
        </p:nvSpPr>
        <p:spPr>
          <a:xfrm>
            <a:off x="3419872" y="1908703"/>
            <a:ext cx="2304256" cy="1800200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5400" dirty="0" smtClean="0"/>
              <a:t>1</a:t>
            </a:r>
            <a:endParaRPr lang="en-US" sz="5400" dirty="0"/>
          </a:p>
        </p:txBody>
      </p:sp>
      <p:sp>
        <p:nvSpPr>
          <p:cNvPr id="10" name="Flowchart: Connector 9"/>
          <p:cNvSpPr/>
          <p:nvPr/>
        </p:nvSpPr>
        <p:spPr>
          <a:xfrm>
            <a:off x="3419872" y="1908703"/>
            <a:ext cx="2304256" cy="1800200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5400" dirty="0" smtClean="0"/>
              <a:t>2</a:t>
            </a:r>
            <a:endParaRPr lang="en-US" dirty="0"/>
          </a:p>
        </p:txBody>
      </p:sp>
      <p:sp>
        <p:nvSpPr>
          <p:cNvPr id="9" name="Flowchart: Connector 8"/>
          <p:cNvSpPr/>
          <p:nvPr/>
        </p:nvSpPr>
        <p:spPr>
          <a:xfrm>
            <a:off x="3419872" y="1908703"/>
            <a:ext cx="2304256" cy="1800200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000" dirty="0" smtClean="0"/>
              <a:t>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76256" y="5733256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rgbClr val="0070C0"/>
                </a:solidFill>
                <a:latin typeface="2  Barcode" pitchFamily="2" charset="0"/>
              </a:rPr>
              <a:t>MIC</a:t>
            </a:r>
            <a:endParaRPr lang="en-US" sz="4400" dirty="0">
              <a:solidFill>
                <a:srgbClr val="0070C0"/>
              </a:solidFill>
              <a:latin typeface="2  Barcode" pitchFamily="2" charset="0"/>
            </a:endParaRPr>
          </a:p>
        </p:txBody>
      </p:sp>
      <p:pic>
        <p:nvPicPr>
          <p:cNvPr id="18" name="08___NOTHING_ELSE_MATTERS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80312" y="6237312"/>
            <a:ext cx="609600" cy="609600"/>
          </a:xfrm>
          <a:prstGeom prst="rect">
            <a:avLst/>
          </a:prstGeom>
        </p:spPr>
      </p:pic>
      <p:sp>
        <p:nvSpPr>
          <p:cNvPr id="26" name="Flowchart: Manual Operation 25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7" name="Group 26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8" name="Action Button: Back or Previous 27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9" name="Action Button: Forward or Next 28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30" name="Action Button: Home 29">
              <a:hlinkClick r:id="rId9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31" name="Action Button: Custom 30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830309"/>
      </p:ext>
    </p:extLst>
  </p:cSld>
  <p:clrMapOvr>
    <a:masterClrMapping/>
  </p:clrMapOvr>
  <p:transition spd="slow" advTm="4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0" dur="1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00"/>
                            </p:stCondLst>
                            <p:childTnLst>
                              <p:par>
                                <p:cTn id="13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4" dur="1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9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00"/>
                            </p:stCondLst>
                            <p:childTnLst>
                              <p:par>
                                <p:cTn id="28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30" dur="2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33">
                <p:cTn id="4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8" grpId="0" animBg="1"/>
      <p:bldP spid="10" grpId="0" animBg="1"/>
      <p:bldP spid="9" grpId="0" animBg="1"/>
      <p:bldP spid="2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481791" y="6088559"/>
            <a:ext cx="16622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rgbClr val="FF0000"/>
                </a:solidFill>
                <a:latin typeface="2  Barcode" pitchFamily="2" charset="0"/>
              </a:rPr>
              <a:t>MIC</a:t>
            </a:r>
            <a:endParaRPr lang="en-US" sz="2400" dirty="0">
              <a:solidFill>
                <a:srgbClr val="FF0000"/>
              </a:solidFill>
              <a:latin typeface="2  Barcode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8" y="1840623"/>
            <a:ext cx="4055313" cy="1804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701" y="0"/>
            <a:ext cx="4396707" cy="18406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07" y="9372"/>
            <a:ext cx="4816837" cy="16738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77" y="1683223"/>
            <a:ext cx="4529107" cy="34191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03197"/>
            <a:ext cx="4461428" cy="22371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587514"/>
            <a:ext cx="3810000" cy="2060848"/>
          </a:xfrm>
          <a:prstGeom prst="rect">
            <a:avLst/>
          </a:prstGeom>
        </p:spPr>
      </p:pic>
      <p:sp>
        <p:nvSpPr>
          <p:cNvPr id="23" name="Flowchart: Manual Operation 22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4" name="Group 23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5" name="Action Button: Back or Previous 24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6" name="Action Button: Forward or Next 25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7" name="Action Button: Home 26">
              <a:hlinkClick r:id="rId11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8" name="Action Button: Custom 27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78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  <p:sndAc>
          <p:stSnd>
            <p:snd r:embed="rId2" name="coin.wav"/>
          </p:stSnd>
        </p:sndAc>
      </p:transition>
    </mc:Choice>
    <mc:Fallback xmlns="">
      <p:transition spd="slow">
        <p:fade/>
        <p:sndAc>
          <p:stSnd>
            <p:snd r:embed="rId13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236296" y="5842337"/>
            <a:ext cx="16622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2  Barcode" pitchFamily="2" charset="0"/>
              </a:rPr>
              <a:t>MIC</a:t>
            </a:r>
            <a:endParaRPr lang="en-US" sz="3600" dirty="0">
              <a:solidFill>
                <a:srgbClr val="FF0000"/>
              </a:solidFill>
              <a:latin typeface="2  Barcode" pitchFamily="2" charset="0"/>
            </a:endParaRPr>
          </a:p>
        </p:txBody>
      </p:sp>
      <p:sp>
        <p:nvSpPr>
          <p:cNvPr id="18" name="Flowchart: Manual Operation 17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19" name="Group 18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0" name="Action Button: Back or Previous 19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1" name="Action Button: Forward or Next 20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2" name="Action Button: Home 21">
              <a:hlinkClick r:id="rId4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3" name="Action Button: Custom 22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41" y="0"/>
            <a:ext cx="2628900" cy="1743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25824" cy="39989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403" y="1720243"/>
            <a:ext cx="4401389" cy="20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  <p:sndAc>
          <p:stSnd>
            <p:snd r:embed="rId2" name="camera.wav"/>
          </p:stSnd>
        </p:sndAc>
      </p:transition>
    </mc:Choice>
    <mc:Fallback xmlns="">
      <p:transition spd="slow">
        <p:fade/>
        <p:sndAc>
          <p:stSnd>
            <p:snd r:embed="rId8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876256" y="5733256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rgbClr val="FF0000"/>
                </a:solidFill>
                <a:latin typeface="2  Barcode" pitchFamily="2" charset="0"/>
              </a:rPr>
              <a:t>MIC</a:t>
            </a:r>
            <a:endParaRPr lang="en-US" sz="4400" dirty="0">
              <a:solidFill>
                <a:srgbClr val="FF0000"/>
              </a:solidFill>
              <a:latin typeface="2  Barcode" pitchFamily="2" charset="0"/>
            </a:endParaRPr>
          </a:p>
        </p:txBody>
      </p:sp>
      <p:sp>
        <p:nvSpPr>
          <p:cNvPr id="19" name="Flowchart: Manual Operation 18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0" name="Group 19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1" name="Action Button: Back or Previous 20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2" name="Action Button: Forward or Next 21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3" name="Action Button: Home 22">
              <a:hlinkClick r:id="rId4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4" name="Action Button: Custom 23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2404872" cy="25603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74" y="126942"/>
            <a:ext cx="3793626" cy="26220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185" y="2584949"/>
            <a:ext cx="4286250" cy="35337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86" y="2748959"/>
            <a:ext cx="3793414" cy="315000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26942"/>
            <a:ext cx="2506565" cy="300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3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  <p:sndAc>
          <p:stSnd>
            <p:snd r:embed="rId2" name="arrow.wav"/>
          </p:stSnd>
        </p:sndAc>
      </p:transition>
    </mc:Choice>
    <mc:Fallback>
      <p:transition spd="slow">
        <p:fade/>
        <p:sndAc>
          <p:stSnd>
            <p:snd r:embed="rId2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Manual Operation 15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17" name="Group 16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18" name="Action Button: Back or Previous 17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0" name="Action Button: Home 19">
              <a:hlinkClick r:id="rId4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1" name="Action Button: Custom 20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75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  <p:sndAc>
          <p:stSnd>
            <p:snd r:embed="rId2" name="camera.wav"/>
          </p:stSnd>
        </p:sndAc>
      </p:transition>
    </mc:Choice>
    <mc:Fallback xmlns="">
      <p:transition spd="slow">
        <p:dissolve/>
        <p:sndAc>
          <p:stSnd>
            <p:snd r:embed="rId6" name="camer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79712" y="964218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</a:rPr>
              <a:t>با تشکر از حضَار و استاد گرامی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3351" y="2138399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solidFill>
                  <a:srgbClr val="00B0F0"/>
                </a:solidFill>
              </a:rPr>
              <a:t>آیا از برنامه خارج می شوید؟</a:t>
            </a:r>
            <a:endParaRPr lang="en-US" sz="3600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hlinkClick r:id="" action="ppaction://hlinkshowjump?jump=firstslide" highlightClick="1">
              <a:snd r:embed="rId4" name="camera.wav"/>
            </a:hlinkClick>
          </p:cNvPr>
          <p:cNvSpPr txBox="1"/>
          <p:nvPr/>
        </p:nvSpPr>
        <p:spPr>
          <a:xfrm>
            <a:off x="2339752" y="3444407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FF0000"/>
                </a:solidFill>
              </a:rPr>
              <a:t>خیر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hlinkClick r:id="" action="ppaction://hlinkshowjump?jump=endshow" highlightClick="1">
              <a:snd r:embed="rId5" name="bomb.wav"/>
            </a:hlinkClick>
          </p:cNvPr>
          <p:cNvSpPr txBox="1"/>
          <p:nvPr/>
        </p:nvSpPr>
        <p:spPr>
          <a:xfrm>
            <a:off x="5817767" y="3505962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dirty="0" smtClean="0">
                <a:solidFill>
                  <a:srgbClr val="92D050"/>
                </a:solidFill>
              </a:rPr>
              <a:t>بله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36296" y="5842337"/>
            <a:ext cx="16622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  <a:latin typeface="2  Barcode" pitchFamily="2" charset="0"/>
              </a:rPr>
              <a:t>MIC</a:t>
            </a:r>
            <a:endParaRPr lang="en-US" sz="3600" dirty="0">
              <a:solidFill>
                <a:srgbClr val="FF0000"/>
              </a:solidFill>
              <a:latin typeface="2  Barcode" pitchFamily="2" charset="0"/>
            </a:endParaRPr>
          </a:p>
        </p:txBody>
      </p:sp>
      <p:sp>
        <p:nvSpPr>
          <p:cNvPr id="23" name="Flowchart: Manual Operation 22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4" name="Group 23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5" name="Action Button: Back or Previous 24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6" name="Action Button: Forward or Next 25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7" name="Action Button: Home 26">
              <a:hlinkClick r:id="rId6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8" name="Action Button: Custom 27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134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applause.wav"/>
          </p:stSnd>
        </p:sndAc>
      </p:transition>
    </mc:Choice>
    <mc:Fallback xmlns="">
      <p:transition spd="slow">
        <p:fade/>
        <p:sndAc>
          <p:stSnd>
            <p:snd r:embed="rId7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8077200" y="5646520"/>
            <a:ext cx="873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rgbClr val="FF0000"/>
                </a:solidFill>
                <a:latin typeface="2  Barcode" pitchFamily="2" charset="0"/>
              </a:rPr>
              <a:t>MIC</a:t>
            </a:r>
            <a:endParaRPr lang="en-US" sz="4400" dirty="0">
              <a:solidFill>
                <a:srgbClr val="FF0000"/>
              </a:solidFill>
              <a:latin typeface="2  Barcode" pitchFamily="2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362200" y="1943100"/>
            <a:ext cx="6019800" cy="1447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dirty="0" smtClean="0">
                <a:ln w="19050">
                  <a:solidFill>
                    <a:srgbClr val="FFC000"/>
                  </a:solidFill>
                </a:ln>
                <a:solidFill>
                  <a:srgbClr val="FFFF00"/>
                </a:solidFill>
              </a:rPr>
              <a:t>Loading…</a:t>
            </a:r>
            <a:endParaRPr lang="fa-IR" sz="6000" dirty="0">
              <a:ln w="19050">
                <a:solidFill>
                  <a:srgbClr val="FFC000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2184733" y="2171700"/>
            <a:ext cx="1221104" cy="1219200"/>
          </a:xfrm>
          <a:prstGeom prst="donut">
            <a:avLst>
              <a:gd name="adj" fmla="val 17537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ln>
                <a:solidFill>
                  <a:srgbClr val="FFFF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Donut 18"/>
          <p:cNvSpPr/>
          <p:nvPr/>
        </p:nvSpPr>
        <p:spPr>
          <a:xfrm>
            <a:off x="2184733" y="2165195"/>
            <a:ext cx="1221104" cy="1219200"/>
          </a:xfrm>
          <a:prstGeom prst="donut">
            <a:avLst>
              <a:gd name="adj" fmla="val 17537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ln>
                <a:solidFill>
                  <a:srgbClr val="FFFF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Donut 17"/>
          <p:cNvSpPr/>
          <p:nvPr/>
        </p:nvSpPr>
        <p:spPr>
          <a:xfrm>
            <a:off x="2184733" y="2158690"/>
            <a:ext cx="1221104" cy="1219200"/>
          </a:xfrm>
          <a:prstGeom prst="donut">
            <a:avLst>
              <a:gd name="adj" fmla="val 17537"/>
            </a:avLst>
          </a:prstGeom>
          <a:solidFill>
            <a:srgbClr val="FFFF00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ln>
                <a:solidFill>
                  <a:srgbClr val="FFFF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Flowchart: Manual Operation 16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0" name="Group 19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1" name="Action Button: Back or Previous 20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2" name="Action Button: Forward or Next 21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3" name="Action Button: Home 22">
              <a:hlinkClick r:id="rId3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4" name="Action Button: Custom 23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63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">
        <p14:reveal/>
      </p:transition>
    </mc:Choice>
    <mc:Fallback>
      <p:transition spd="slow" advTm="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00"/>
                            </p:stCondLst>
                            <p:childTnLst>
                              <p:par>
                                <p:cTn id="24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5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800"/>
                            </p:stCondLst>
                            <p:childTnLst>
                              <p:par>
                                <p:cTn id="32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1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1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700"/>
                            </p:stCondLst>
                            <p:childTnLst>
                              <p:par>
                                <p:cTn id="40" presetID="21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1" dur="1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3" grpId="1" animBg="1"/>
      <p:bldP spid="19" grpId="0" animBg="1"/>
      <p:bldP spid="19" grpId="1" animBg="1"/>
      <p:bldP spid="18" grpId="0" animBg="1"/>
      <p:bldP spid="18" grpId="1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evel 4"/>
          <p:cNvSpPr/>
          <p:nvPr/>
        </p:nvSpPr>
        <p:spPr>
          <a:xfrm>
            <a:off x="1043608" y="1662041"/>
            <a:ext cx="6696744" cy="3888432"/>
          </a:xfrm>
          <a:prstGeom prst="bevel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 rtl="1"/>
            <a:r>
              <a:rPr lang="fa-IR" sz="32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سازنده : </a:t>
            </a:r>
            <a:r>
              <a:rPr lang="fa-IR" sz="3200" dirty="0" smtClean="0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نیما بهرنگ</a:t>
            </a:r>
          </a:p>
          <a:p>
            <a:pPr algn="ctr" rtl="1"/>
            <a:r>
              <a:rPr lang="fa-IR" sz="3200" dirty="0" smtClean="0">
                <a:solidFill>
                  <a:srgbClr val="FFC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دبیرستان</a:t>
            </a:r>
            <a:r>
              <a:rPr lang="fa-IR" sz="3200" dirty="0" smtClean="0">
                <a:solidFill>
                  <a:srgbClr val="FF00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 : </a:t>
            </a:r>
            <a:r>
              <a:rPr lang="fa-IR" sz="3200" dirty="0" smtClean="0">
                <a:solidFill>
                  <a:srgbClr val="00206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علامه حلی 5</a:t>
            </a:r>
          </a:p>
        </p:txBody>
      </p:sp>
      <p:sp>
        <p:nvSpPr>
          <p:cNvPr id="6" name="Down Ribbon 5"/>
          <p:cNvSpPr/>
          <p:nvPr/>
        </p:nvSpPr>
        <p:spPr>
          <a:xfrm>
            <a:off x="1259632" y="260648"/>
            <a:ext cx="5616624" cy="1224136"/>
          </a:xfrm>
          <a:prstGeom prst="ribbon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@کامپیوتر@</a:t>
            </a:r>
            <a:endParaRPr 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76256" y="5733256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rgbClr val="0070C0"/>
                </a:solidFill>
                <a:latin typeface="2  Barcode" pitchFamily="2" charset="0"/>
              </a:rPr>
              <a:t>MIC</a:t>
            </a:r>
            <a:endParaRPr lang="en-US" sz="4400" dirty="0">
              <a:solidFill>
                <a:srgbClr val="0070C0"/>
              </a:solidFill>
              <a:latin typeface="2  Barcode" pitchFamily="2" charset="0"/>
            </a:endParaRPr>
          </a:p>
        </p:txBody>
      </p:sp>
      <p:sp>
        <p:nvSpPr>
          <p:cNvPr id="26" name="Flowchart: Manual Operation 25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7" name="Group 26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8" name="Action Button: Back or Previous 27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9" name="Action Button: Forward or Next 28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30" name="Action Button: Home 29">
              <a:hlinkClick r:id="rId5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31" name="Action Button: Custom 30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4976274"/>
      </p:ext>
    </p:extLst>
  </p:cSld>
  <p:clrMapOvr>
    <a:masterClrMapping/>
  </p:clrMapOvr>
  <p:transition spd="slow" advTm="5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6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876256" y="5733256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chemeClr val="tx2">
                    <a:lumMod val="75000"/>
                  </a:schemeClr>
                </a:solidFill>
                <a:latin typeface="2  Barcode" pitchFamily="2" charset="0"/>
              </a:rPr>
              <a:t>MIC</a:t>
            </a:r>
            <a:endParaRPr lang="en-US" sz="4400" dirty="0">
              <a:solidFill>
                <a:schemeClr val="tx2">
                  <a:lumMod val="75000"/>
                </a:schemeClr>
              </a:solidFill>
              <a:latin typeface="2  Barcode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" y="9311"/>
            <a:ext cx="4762500" cy="32756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69" y="9310"/>
            <a:ext cx="4352331" cy="44393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16" y="3284984"/>
            <a:ext cx="3579895" cy="26538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" y="3356995"/>
            <a:ext cx="1905000" cy="2605440"/>
          </a:xfrm>
          <a:prstGeom prst="rect">
            <a:avLst/>
          </a:prstGeom>
        </p:spPr>
      </p:pic>
      <p:sp>
        <p:nvSpPr>
          <p:cNvPr id="26" name="Flowchart: Manual Operation 25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7" name="Group 26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8" name="Action Button: Back or Previous 27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9" name="Action Button: Forward or Next 28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30" name="Action Button: Home 29">
              <a:hlinkClick r:id="rId8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31" name="Action Button: Custom 30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39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10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876256" y="5733256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rgbClr val="FFFF00"/>
                </a:solidFill>
                <a:latin typeface="2  Barcode" pitchFamily="2" charset="0"/>
              </a:rPr>
              <a:t>MIC</a:t>
            </a:r>
            <a:endParaRPr lang="en-US" sz="4400" dirty="0">
              <a:solidFill>
                <a:srgbClr val="FFFF00"/>
              </a:solidFill>
              <a:latin typeface="2  Barcode" pitchFamily="2" charset="0"/>
            </a:endParaRPr>
          </a:p>
        </p:txBody>
      </p:sp>
      <p:sp>
        <p:nvSpPr>
          <p:cNvPr id="13" name="Down Ribbon 12"/>
          <p:cNvSpPr/>
          <p:nvPr/>
        </p:nvSpPr>
        <p:spPr>
          <a:xfrm>
            <a:off x="1979712" y="250776"/>
            <a:ext cx="4896544" cy="864096"/>
          </a:xfrm>
          <a:prstGeom prst="ribbon">
            <a:avLst/>
          </a:prstGeom>
          <a:gradFill flip="none"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/>
              <a:t>انواع کامپیوترها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828" y="1640431"/>
            <a:ext cx="2919172" cy="1904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199" y="1383032"/>
            <a:ext cx="3190875" cy="2162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" y="1392557"/>
            <a:ext cx="3028950" cy="2152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" y="3589773"/>
            <a:ext cx="2686988" cy="20306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380" y="3501645"/>
            <a:ext cx="3636692" cy="24123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268" y="4404530"/>
            <a:ext cx="2381250" cy="14287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361" y="1392557"/>
            <a:ext cx="709215" cy="3082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 17"/>
          <p:cNvSpPr/>
          <p:nvPr/>
        </p:nvSpPr>
        <p:spPr>
          <a:xfrm>
            <a:off x="5220072" y="1392557"/>
            <a:ext cx="1028002" cy="5242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Rectangle 18"/>
          <p:cNvSpPr/>
          <p:nvPr/>
        </p:nvSpPr>
        <p:spPr>
          <a:xfrm>
            <a:off x="5364088" y="5406421"/>
            <a:ext cx="1003218" cy="36004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Rectangle 19"/>
          <p:cNvSpPr/>
          <p:nvPr/>
        </p:nvSpPr>
        <p:spPr>
          <a:xfrm>
            <a:off x="65823" y="5233063"/>
            <a:ext cx="905328" cy="3880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7" name="Flowchart: Manual Operation 26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8" name="Group 27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9" name="Action Button: Back or Previous 28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30" name="Action Button: Forward or Next 29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31" name="Action Button: Home 30">
              <a:hlinkClick r:id="rId10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32" name="Action Button: Custom 31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59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  <p:sndAc>
          <p:stSnd>
            <p:snd r:embed="rId2" name="cashreg.wav"/>
          </p:stSnd>
        </p:sndAc>
      </p:transition>
    </mc:Choice>
    <mc:Fallback xmlns="">
      <p:transition spd="slow">
        <p:circle/>
        <p:sndAc>
          <p:stSnd>
            <p:snd r:embed="rId12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9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421" y="0"/>
            <a:ext cx="4166579" cy="162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" y="1"/>
            <a:ext cx="4977421" cy="1628800"/>
          </a:xfrm>
          <a:prstGeom prst="rect">
            <a:avLst/>
          </a:prstGeom>
        </p:spPr>
      </p:pic>
      <p:sp>
        <p:nvSpPr>
          <p:cNvPr id="16" name="Flowchart: Manual Operation 15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17" name="Group 16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18" name="Action Button: Back or Previous 17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19" name="Action Button: Forward or Next 18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0" name="Action Button: Home 19">
              <a:hlinkClick r:id="rId5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1" name="Action Button: Custom 20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4767"/>
            <a:ext cx="4977421" cy="23505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348" y="3674767"/>
            <a:ext cx="4368723" cy="23251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3" y="1628800"/>
            <a:ext cx="4150767" cy="20880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" y="1628800"/>
            <a:ext cx="4977421" cy="20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31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876256" y="5733256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rgbClr val="00B050"/>
                </a:solidFill>
                <a:latin typeface="2  Barcode" pitchFamily="2" charset="0"/>
              </a:rPr>
              <a:t>MIC</a:t>
            </a:r>
            <a:endParaRPr lang="en-US" sz="4400" dirty="0">
              <a:solidFill>
                <a:srgbClr val="00B050"/>
              </a:solidFill>
              <a:latin typeface="2  Barcode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29075" cy="3528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96" y="0"/>
            <a:ext cx="5114925" cy="35476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7" y="3528392"/>
            <a:ext cx="4762500" cy="33044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45" y="3054027"/>
            <a:ext cx="4092313" cy="327939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rot="20498181">
            <a:off x="918801" y="3579719"/>
            <a:ext cx="3125644" cy="28803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 17"/>
          <p:cNvSpPr/>
          <p:nvPr/>
        </p:nvSpPr>
        <p:spPr>
          <a:xfrm>
            <a:off x="1691680" y="3528392"/>
            <a:ext cx="720080" cy="59789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Flowchart: Manual Operation 23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5" name="Group 24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6" name="Action Button: Back or Previous 25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7" name="Action Button: Forward or Next 26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8" name="Action Button: Home 27">
              <a:hlinkClick r:id="rId8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9" name="Action Button: Custom 28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3125086"/>
      </p:ext>
    </p:extLst>
  </p:cSld>
  <p:clrMapOvr>
    <a:masterClrMapping/>
  </p:clrMapOvr>
  <p:transition spd="slow">
    <p:pull/>
    <p:sndAc>
      <p:stSnd>
        <p:snd r:embed="rId2" name="wind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81791" y="6088559"/>
            <a:ext cx="16622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400" dirty="0" smtClean="0">
                <a:solidFill>
                  <a:srgbClr val="FF0000"/>
                </a:solidFill>
                <a:latin typeface="2  Barcode" pitchFamily="2" charset="0"/>
              </a:rPr>
              <a:t>MIC</a:t>
            </a:r>
            <a:endParaRPr lang="en-US" sz="2400" dirty="0">
              <a:solidFill>
                <a:srgbClr val="FF0000"/>
              </a:solidFill>
              <a:latin typeface="2  Barcode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16892"/>
            <a:ext cx="4210834" cy="41503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462" y="16892"/>
            <a:ext cx="5114925" cy="3771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" y="4167201"/>
            <a:ext cx="3810000" cy="1485900"/>
          </a:xfrm>
          <a:prstGeom prst="rect">
            <a:avLst/>
          </a:prstGeom>
        </p:spPr>
      </p:pic>
      <p:sp>
        <p:nvSpPr>
          <p:cNvPr id="20" name="Flowchart: Manual Operation 19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1" name="Group 20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2" name="Action Button: Back or Previous 21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3" name="Action Button: Forward or Next 22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4" name="Action Button: Home 23">
              <a:hlinkClick r:id="rId7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5" name="Action Button: Custom 24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28" y="3573015"/>
            <a:ext cx="5416015" cy="236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  <p:sndAc>
          <p:stSnd>
            <p:snd r:embed="rId2" name="laser.wav"/>
          </p:stSnd>
        </p:sndAc>
      </p:transition>
    </mc:Choice>
    <mc:Fallback xmlns="">
      <p:transition spd="slow">
        <p:fade/>
        <p:sndAc>
          <p:stSnd>
            <p:snd r:embed="rId10" name="las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876256" y="5733256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>
                <a:solidFill>
                  <a:srgbClr val="FFC000"/>
                </a:solidFill>
                <a:latin typeface="2  Barcode" pitchFamily="2" charset="0"/>
              </a:rPr>
              <a:t>MIC</a:t>
            </a:r>
            <a:endParaRPr lang="en-US" sz="4400" dirty="0">
              <a:solidFill>
                <a:srgbClr val="FFC000"/>
              </a:solidFill>
              <a:latin typeface="2  Barcode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041"/>
            <a:ext cx="4668011" cy="3501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56" y="-26041"/>
            <a:ext cx="5200000" cy="38870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4967"/>
            <a:ext cx="2771800" cy="27786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17" y="3498281"/>
            <a:ext cx="3168351" cy="3125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85" y="3265322"/>
            <a:ext cx="3150111" cy="3063661"/>
          </a:xfrm>
          <a:prstGeom prst="rect">
            <a:avLst/>
          </a:prstGeom>
        </p:spPr>
      </p:pic>
      <p:sp>
        <p:nvSpPr>
          <p:cNvPr id="21" name="Flowchart: Manual Operation 20"/>
          <p:cNvSpPr/>
          <p:nvPr/>
        </p:nvSpPr>
        <p:spPr>
          <a:xfrm rot="10800000">
            <a:off x="1475656" y="6118724"/>
            <a:ext cx="6099731" cy="754027"/>
          </a:xfrm>
          <a:prstGeom prst="flowChartManualOperation">
            <a:avLst/>
          </a:prstGeom>
          <a:solidFill>
            <a:schemeClr val="bg1">
              <a:lumMod val="50000"/>
              <a:alpha val="58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grpSp>
        <p:nvGrpSpPr>
          <p:cNvPr id="22" name="Group 21"/>
          <p:cNvGrpSpPr/>
          <p:nvPr/>
        </p:nvGrpSpPr>
        <p:grpSpPr>
          <a:xfrm>
            <a:off x="2591944" y="5999875"/>
            <a:ext cx="3867154" cy="620688"/>
            <a:chOff x="2523388" y="5861595"/>
            <a:chExt cx="3867154" cy="620688"/>
          </a:xfrm>
        </p:grpSpPr>
        <p:sp>
          <p:nvSpPr>
            <p:cNvPr id="23" name="Action Button: Back or Previous 22">
              <a:hlinkClick r:id="" action="ppaction://hlinkshowjump?jump=previousslide" highlightClick="1"/>
            </p:cNvPr>
            <p:cNvSpPr/>
            <p:nvPr/>
          </p:nvSpPr>
          <p:spPr>
            <a:xfrm>
              <a:off x="2523388" y="5861595"/>
              <a:ext cx="765809" cy="620688"/>
            </a:xfrm>
            <a:prstGeom prst="actionButtonBackPrevious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4" name="Action Button: Forward or Next 23">
              <a:hlinkClick r:id="" action="ppaction://hlinkshowjump?jump=nextslide" highlightClick="1"/>
            </p:cNvPr>
            <p:cNvSpPr/>
            <p:nvPr/>
          </p:nvSpPr>
          <p:spPr>
            <a:xfrm>
              <a:off x="4671351" y="5861595"/>
              <a:ext cx="793960" cy="620688"/>
            </a:xfrm>
            <a:prstGeom prst="actionButtonForwardNext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>
                  <a:gd name="adj" fmla="val 26889"/>
                </a:avLst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5" name="Action Button: Home 24">
              <a:hlinkClick r:id="rId9" action="ppaction://hlinksldjump" highlightClick="1"/>
            </p:cNvPr>
            <p:cNvSpPr/>
            <p:nvPr/>
          </p:nvSpPr>
          <p:spPr>
            <a:xfrm>
              <a:off x="3574509" y="5861595"/>
              <a:ext cx="811530" cy="620688"/>
            </a:xfrm>
            <a:prstGeom prst="actionButtonHom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100000">
                  <a:schemeClr val="accent6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  <p:sp>
          <p:nvSpPr>
            <p:cNvPr id="26" name="Action Button: Custom 25">
              <a:hlinkClick r:id="" action="ppaction://hlinkshowjump?jump=endshow" highlightClick="1"/>
            </p:cNvPr>
            <p:cNvSpPr/>
            <p:nvPr/>
          </p:nvSpPr>
          <p:spPr>
            <a:xfrm>
              <a:off x="5669182" y="5861595"/>
              <a:ext cx="721360" cy="620688"/>
            </a:xfrm>
            <a:prstGeom prst="actionButtonBlank">
              <a:avLst/>
            </a:prstGeom>
            <a:pattFill prst="ltUpDiag">
              <a:fgClr>
                <a:srgbClr val="00B050"/>
              </a:fgClr>
              <a:bgClr>
                <a:srgbClr val="92D050"/>
              </a:bgClr>
            </a:patt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>
              <a:prstTxWarp prst="textChevron">
                <a:avLst/>
              </a:prstTxWarp>
              <a:sp3d extrusionH="57150">
                <a:bevelT w="38100" h="38100"/>
              </a:sp3d>
            </a:bodyPr>
            <a:lstStyle/>
            <a:p>
              <a:pPr algn="ctr"/>
              <a:endParaRPr lang="en-US" dirty="0">
                <a:effectLst>
                  <a:reflection blurRad="6350" stA="50000" endA="300" endPos="50000" dist="60007" dir="5400000" sy="-10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9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2" name="breeze.wav"/>
          </p:stSnd>
        </p:sndAc>
      </p:transition>
    </mc:Choice>
    <mc:Fallback xmlns="">
      <p:transition spd="slow">
        <p:fade/>
        <p:sndAc>
          <p:stSnd>
            <p:snd r:embed="rId11" name="breez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48</Words>
  <Application>Microsoft Office PowerPoint</Application>
  <PresentationFormat>On-screen Show (4:3)</PresentationFormat>
  <Paragraphs>25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_MRT_Win2Farsi_2</vt:lpstr>
      <vt:lpstr>2  Barcode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MRT www.Win2Farsi.com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MRT</dc:creator>
  <cp:lastModifiedBy>michael scofield</cp:lastModifiedBy>
  <cp:revision>93</cp:revision>
  <dcterms:created xsi:type="dcterms:W3CDTF">2012-11-06T14:24:26Z</dcterms:created>
  <dcterms:modified xsi:type="dcterms:W3CDTF">2013-08-31T17:33:49Z</dcterms:modified>
</cp:coreProperties>
</file>